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2"/>
  </p:notesMasterIdLst>
  <p:sldIdLst>
    <p:sldId id="256" r:id="rId2"/>
    <p:sldId id="274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2" panose="05020102010507070707" pitchFamily="18" charset="2"/>
      <p:regular r:id="rId19"/>
    </p:embeddedFont>
    <p:embeddedFont>
      <p:font typeface="微軟正黑體" panose="020B0604030504040204" pitchFamily="34" charset="-120"/>
      <p:regular r:id="rId20"/>
      <p:bold r:id="rId21"/>
    </p:embeddedFon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Muli" panose="02020500000000000000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F41FF2-FF54-4A1A-84A8-B68FD2CAAE07}">
  <a:tblStyle styleId="{C8F41FF2-FF54-4A1A-84A8-B68FD2CAA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 autoAdjust="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2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22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4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923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301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235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75083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0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797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999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451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683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97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561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133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0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230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013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677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90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693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BC1C18-307B-4F68-A007-B5B542270E8D}" type="datetimeFigureOut">
              <a:rPr lang="en-US" smtClean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04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ransition>
    <p:fade thruBlk="1"/>
  </p:transition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0" b="-80000"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2797585" y="683581"/>
            <a:ext cx="3609468" cy="3580997"/>
          </a:xfrm>
          <a:prstGeom prst="ellipse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622027" y="2856852"/>
            <a:ext cx="1960584" cy="637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Tai Chi </a:t>
            </a:r>
            <a:endParaRPr dirty="0"/>
          </a:p>
        </p:txBody>
      </p:sp>
      <p:sp>
        <p:nvSpPr>
          <p:cNvPr id="3" name="Shape 103"/>
          <p:cNvSpPr txBox="1">
            <a:spLocks/>
          </p:cNvSpPr>
          <p:nvPr/>
        </p:nvSpPr>
        <p:spPr>
          <a:xfrm>
            <a:off x="3056086" y="1414960"/>
            <a:ext cx="3092466" cy="17604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zh-TW" altLang="en-US" sz="7200" dirty="0"/>
              <a:t>太極拳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65CE3D1-84FA-4FA6-A2CF-7CB47D899C7A}"/>
              </a:ext>
            </a:extLst>
          </p:cNvPr>
          <p:cNvSpPr/>
          <p:nvPr/>
        </p:nvSpPr>
        <p:spPr>
          <a:xfrm>
            <a:off x="1888302" y="1417667"/>
            <a:ext cx="419429" cy="2376786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452EE49-BA7D-438B-BFEA-88C073DD2180}"/>
              </a:ext>
            </a:extLst>
          </p:cNvPr>
          <p:cNvSpPr/>
          <p:nvPr/>
        </p:nvSpPr>
        <p:spPr>
          <a:xfrm>
            <a:off x="2883055" y="2298929"/>
            <a:ext cx="1208566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新增招式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27F1D31-501B-43BD-AD2C-586CCAC3174A}"/>
              </a:ext>
            </a:extLst>
          </p:cNvPr>
          <p:cNvSpPr/>
          <p:nvPr/>
        </p:nvSpPr>
        <p:spPr>
          <a:xfrm>
            <a:off x="2883055" y="1548982"/>
            <a:ext cx="1375143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管理後臺資料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08C2417-BC5F-4933-B363-ABA2162DC2CB}"/>
              </a:ext>
            </a:extLst>
          </p:cNvPr>
          <p:cNvSpPr/>
          <p:nvPr/>
        </p:nvSpPr>
        <p:spPr>
          <a:xfrm>
            <a:off x="4685413" y="1552679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開啟後臺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62555E-A1FE-4AB8-9E2C-A7D3AF9C0EF8}"/>
              </a:ext>
            </a:extLst>
          </p:cNvPr>
          <p:cNvSpPr/>
          <p:nvPr/>
        </p:nvSpPr>
        <p:spPr>
          <a:xfrm>
            <a:off x="6087278" y="1548982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管理資料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87CEABE-47F1-4069-BB61-6C07239C547C}"/>
              </a:ext>
            </a:extLst>
          </p:cNvPr>
          <p:cNvSpPr/>
          <p:nvPr/>
        </p:nvSpPr>
        <p:spPr>
          <a:xfrm>
            <a:off x="4685413" y="2682868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新增資料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9CEC3ED-18B9-4B07-983B-834AB39412A6}"/>
              </a:ext>
            </a:extLst>
          </p:cNvPr>
          <p:cNvSpPr/>
          <p:nvPr/>
        </p:nvSpPr>
        <p:spPr>
          <a:xfrm>
            <a:off x="2890511" y="3045179"/>
            <a:ext cx="1208566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新增影片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8C30A29-AB0D-4867-8802-433AD7C6066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258198" y="1853783"/>
            <a:ext cx="427215" cy="369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C967C68-A4A4-4994-B42F-161B84F8A42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660063" y="1853783"/>
            <a:ext cx="427215" cy="369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78DCAAF-C858-41B8-BA86-1BF04F842DD4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307731" y="1853783"/>
            <a:ext cx="575324" cy="7522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F9A03CF-6456-43B1-8366-87E9428C8FF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307731" y="2603730"/>
            <a:ext cx="575324" cy="233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7EE7DE4-31C3-4141-BB9D-565D9003F57D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2307731" y="2606060"/>
            <a:ext cx="582780" cy="74392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A11ABDA-E271-44DA-9B35-F68C2C490953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091621" y="2603730"/>
            <a:ext cx="593792" cy="383939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08FF365B-0B70-4624-9F89-B1AA542DA648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4099077" y="2987669"/>
            <a:ext cx="586336" cy="36231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281">
            <a:extLst>
              <a:ext uri="{FF2B5EF4-FFF2-40B4-BE49-F238E27FC236}">
                <a16:creationId xmlns:a16="http://schemas.microsoft.com/office/drawing/2014/main" id="{C72B5D7F-A22D-4DA4-A833-FBA41CD31BF4}"/>
              </a:ext>
            </a:extLst>
          </p:cNvPr>
          <p:cNvSpPr txBox="1">
            <a:spLocks/>
          </p:cNvSpPr>
          <p:nvPr/>
        </p:nvSpPr>
        <p:spPr>
          <a:xfrm>
            <a:off x="53409" y="16384"/>
            <a:ext cx="2335971" cy="707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8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Case</a:t>
            </a:r>
            <a:endParaRPr lang="zh-TW" altLang="en-US" sz="38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0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318">
            <a:extLst>
              <a:ext uri="{FF2B5EF4-FFF2-40B4-BE49-F238E27FC236}">
                <a16:creationId xmlns:a16="http://schemas.microsoft.com/office/drawing/2014/main" id="{8B54FD82-2592-4E14-8AE4-95C03B082CAA}"/>
              </a:ext>
            </a:extLst>
          </p:cNvPr>
          <p:cNvSpPr txBox="1"/>
          <p:nvPr/>
        </p:nvSpPr>
        <p:spPr>
          <a:xfrm>
            <a:off x="3859534" y="3619249"/>
            <a:ext cx="1440000" cy="540000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最新消息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cxnSp>
        <p:nvCxnSpPr>
          <p:cNvPr id="322" name="Shape 322"/>
          <p:cNvCxnSpPr>
            <a:cxnSpLocks/>
          </p:cNvCxnSpPr>
          <p:nvPr/>
        </p:nvCxnSpPr>
        <p:spPr>
          <a:xfrm>
            <a:off x="1057680" y="2529940"/>
            <a:ext cx="7043859" cy="1451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矩形 8"/>
          <p:cNvSpPr/>
          <p:nvPr/>
        </p:nvSpPr>
        <p:spPr>
          <a:xfrm>
            <a:off x="0" y="0"/>
            <a:ext cx="9144000" cy="9511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Shape 281"/>
          <p:cNvSpPr txBox="1">
            <a:spLocks noGrp="1"/>
          </p:cNvSpPr>
          <p:nvPr>
            <p:ph type="title"/>
          </p:nvPr>
        </p:nvSpPr>
        <p:spPr>
          <a:xfrm>
            <a:off x="257724" y="123589"/>
            <a:ext cx="146160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1"/>
                </a:solidFill>
              </a:rPr>
              <a:t>架構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23896"/>
            <a:ext cx="1393371" cy="9272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58101" y="2124"/>
            <a:ext cx="114300" cy="951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Shape 318"/>
          <p:cNvSpPr txBox="1"/>
          <p:nvPr/>
        </p:nvSpPr>
        <p:spPr>
          <a:xfrm>
            <a:off x="513633" y="2827188"/>
            <a:ext cx="1096066" cy="521448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介紹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sp>
        <p:nvSpPr>
          <p:cNvPr id="29" name="Shape 318"/>
          <p:cNvSpPr txBox="1"/>
          <p:nvPr/>
        </p:nvSpPr>
        <p:spPr>
          <a:xfrm>
            <a:off x="2272189" y="2821857"/>
            <a:ext cx="1096066" cy="521448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師資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sp>
        <p:nvSpPr>
          <p:cNvPr id="30" name="Shape 318"/>
          <p:cNvSpPr txBox="1"/>
          <p:nvPr/>
        </p:nvSpPr>
        <p:spPr>
          <a:xfrm>
            <a:off x="5794194" y="2819649"/>
            <a:ext cx="1096066" cy="521448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招式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sp>
        <p:nvSpPr>
          <p:cNvPr id="31" name="Shape 318"/>
          <p:cNvSpPr txBox="1"/>
          <p:nvPr/>
        </p:nvSpPr>
        <p:spPr>
          <a:xfrm>
            <a:off x="7553506" y="2820455"/>
            <a:ext cx="1096066" cy="521448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影片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sp>
        <p:nvSpPr>
          <p:cNvPr id="25" name="Shape 318">
            <a:extLst>
              <a:ext uri="{FF2B5EF4-FFF2-40B4-BE49-F238E27FC236}">
                <a16:creationId xmlns:a16="http://schemas.microsoft.com/office/drawing/2014/main" id="{1C6D5EC5-C864-4F0A-A558-408FBBC2F70B}"/>
              </a:ext>
            </a:extLst>
          </p:cNvPr>
          <p:cNvSpPr txBox="1"/>
          <p:nvPr/>
        </p:nvSpPr>
        <p:spPr>
          <a:xfrm>
            <a:off x="4031501" y="2823687"/>
            <a:ext cx="1096066" cy="521448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首頁</a:t>
            </a:r>
            <a:endParaRPr lang="en-US" altLang="zh-TW"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sp>
        <p:nvSpPr>
          <p:cNvPr id="23" name="Shape 318">
            <a:extLst>
              <a:ext uri="{FF2B5EF4-FFF2-40B4-BE49-F238E27FC236}">
                <a16:creationId xmlns:a16="http://schemas.microsoft.com/office/drawing/2014/main" id="{A079B84F-105A-4616-835C-C7BF015E0AB2}"/>
              </a:ext>
            </a:extLst>
          </p:cNvPr>
          <p:cNvSpPr txBox="1"/>
          <p:nvPr/>
        </p:nvSpPr>
        <p:spPr>
          <a:xfrm>
            <a:off x="3859534" y="1717696"/>
            <a:ext cx="1440000" cy="540000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進入畫面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cxnSp>
        <p:nvCxnSpPr>
          <p:cNvPr id="41" name="Shape 321">
            <a:extLst>
              <a:ext uri="{FF2B5EF4-FFF2-40B4-BE49-F238E27FC236}">
                <a16:creationId xmlns:a16="http://schemas.microsoft.com/office/drawing/2014/main" id="{E6E005F8-1A3F-4AB2-B2A6-A351778D2E73}"/>
              </a:ext>
            </a:extLst>
          </p:cNvPr>
          <p:cNvCxnSpPr>
            <a:cxnSpLocks/>
          </p:cNvCxnSpPr>
          <p:nvPr/>
        </p:nvCxnSpPr>
        <p:spPr>
          <a:xfrm>
            <a:off x="4579680" y="2524670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hape 321">
            <a:extLst>
              <a:ext uri="{FF2B5EF4-FFF2-40B4-BE49-F238E27FC236}">
                <a16:creationId xmlns:a16="http://schemas.microsoft.com/office/drawing/2014/main" id="{FC23BF2B-CA9A-4206-9682-2C91735A29E3}"/>
              </a:ext>
            </a:extLst>
          </p:cNvPr>
          <p:cNvCxnSpPr>
            <a:cxnSpLocks/>
          </p:cNvCxnSpPr>
          <p:nvPr/>
        </p:nvCxnSpPr>
        <p:spPr>
          <a:xfrm>
            <a:off x="8101680" y="2524670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hape 321">
            <a:extLst>
              <a:ext uri="{FF2B5EF4-FFF2-40B4-BE49-F238E27FC236}">
                <a16:creationId xmlns:a16="http://schemas.microsoft.com/office/drawing/2014/main" id="{7620E478-025E-4396-AACE-976B558F7C7E}"/>
              </a:ext>
            </a:extLst>
          </p:cNvPr>
          <p:cNvCxnSpPr>
            <a:cxnSpLocks/>
          </p:cNvCxnSpPr>
          <p:nvPr/>
        </p:nvCxnSpPr>
        <p:spPr>
          <a:xfrm>
            <a:off x="1057680" y="2536661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hape 321">
            <a:extLst>
              <a:ext uri="{FF2B5EF4-FFF2-40B4-BE49-F238E27FC236}">
                <a16:creationId xmlns:a16="http://schemas.microsoft.com/office/drawing/2014/main" id="{A6D4F657-F37B-4338-A41E-25F0C791F75C}"/>
              </a:ext>
            </a:extLst>
          </p:cNvPr>
          <p:cNvCxnSpPr>
            <a:cxnSpLocks/>
          </p:cNvCxnSpPr>
          <p:nvPr/>
        </p:nvCxnSpPr>
        <p:spPr>
          <a:xfrm>
            <a:off x="2824062" y="2531863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hape 321">
            <a:extLst>
              <a:ext uri="{FF2B5EF4-FFF2-40B4-BE49-F238E27FC236}">
                <a16:creationId xmlns:a16="http://schemas.microsoft.com/office/drawing/2014/main" id="{CDF2A7D7-5C1C-451B-8E56-D1BF279109E6}"/>
              </a:ext>
            </a:extLst>
          </p:cNvPr>
          <p:cNvCxnSpPr>
            <a:cxnSpLocks/>
          </p:cNvCxnSpPr>
          <p:nvPr/>
        </p:nvCxnSpPr>
        <p:spPr>
          <a:xfrm>
            <a:off x="6346062" y="2531863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hape 321">
            <a:extLst>
              <a:ext uri="{FF2B5EF4-FFF2-40B4-BE49-F238E27FC236}">
                <a16:creationId xmlns:a16="http://schemas.microsoft.com/office/drawing/2014/main" id="{6BCCF827-1006-465E-861B-1EE59D0505FF}"/>
              </a:ext>
            </a:extLst>
          </p:cNvPr>
          <p:cNvCxnSpPr>
            <a:cxnSpLocks/>
          </p:cNvCxnSpPr>
          <p:nvPr/>
        </p:nvCxnSpPr>
        <p:spPr>
          <a:xfrm>
            <a:off x="4579534" y="3345256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Shape 318">
            <a:extLst>
              <a:ext uri="{FF2B5EF4-FFF2-40B4-BE49-F238E27FC236}">
                <a16:creationId xmlns:a16="http://schemas.microsoft.com/office/drawing/2014/main" id="{3E1B1C76-B25D-479C-8827-9750AFD304D8}"/>
              </a:ext>
            </a:extLst>
          </p:cNvPr>
          <p:cNvSpPr txBox="1"/>
          <p:nvPr/>
        </p:nvSpPr>
        <p:spPr>
          <a:xfrm>
            <a:off x="2096842" y="3620648"/>
            <a:ext cx="1440000" cy="540000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個別介紹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cxnSp>
        <p:nvCxnSpPr>
          <p:cNvPr id="49" name="Shape 321">
            <a:extLst>
              <a:ext uri="{FF2B5EF4-FFF2-40B4-BE49-F238E27FC236}">
                <a16:creationId xmlns:a16="http://schemas.microsoft.com/office/drawing/2014/main" id="{8BE91F9F-9050-4884-AAD5-6E9A39810784}"/>
              </a:ext>
            </a:extLst>
          </p:cNvPr>
          <p:cNvCxnSpPr>
            <a:cxnSpLocks/>
          </p:cNvCxnSpPr>
          <p:nvPr/>
        </p:nvCxnSpPr>
        <p:spPr>
          <a:xfrm>
            <a:off x="2816842" y="3345256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hape 321">
            <a:extLst>
              <a:ext uri="{FF2B5EF4-FFF2-40B4-BE49-F238E27FC236}">
                <a16:creationId xmlns:a16="http://schemas.microsoft.com/office/drawing/2014/main" id="{B3F699BA-F85A-447A-A80B-A00A3B1824EF}"/>
              </a:ext>
            </a:extLst>
          </p:cNvPr>
          <p:cNvCxnSpPr>
            <a:cxnSpLocks/>
          </p:cNvCxnSpPr>
          <p:nvPr/>
        </p:nvCxnSpPr>
        <p:spPr>
          <a:xfrm>
            <a:off x="4579533" y="2270756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Shape 318">
            <a:extLst>
              <a:ext uri="{FF2B5EF4-FFF2-40B4-BE49-F238E27FC236}">
                <a16:creationId xmlns:a16="http://schemas.microsoft.com/office/drawing/2014/main" id="{94163FF9-4095-402E-9CDD-4053DC60BFD0}"/>
              </a:ext>
            </a:extLst>
          </p:cNvPr>
          <p:cNvSpPr txBox="1"/>
          <p:nvPr/>
        </p:nvSpPr>
        <p:spPr>
          <a:xfrm>
            <a:off x="5626061" y="3626268"/>
            <a:ext cx="1440000" cy="540000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詳細解說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cxnSp>
        <p:nvCxnSpPr>
          <p:cNvPr id="52" name="Shape 321">
            <a:extLst>
              <a:ext uri="{FF2B5EF4-FFF2-40B4-BE49-F238E27FC236}">
                <a16:creationId xmlns:a16="http://schemas.microsoft.com/office/drawing/2014/main" id="{F7A1B1FA-BFEB-42FA-988B-18239CB2DD71}"/>
              </a:ext>
            </a:extLst>
          </p:cNvPr>
          <p:cNvCxnSpPr>
            <a:cxnSpLocks/>
          </p:cNvCxnSpPr>
          <p:nvPr/>
        </p:nvCxnSpPr>
        <p:spPr>
          <a:xfrm>
            <a:off x="6346061" y="3352275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Shape 318">
            <a:extLst>
              <a:ext uri="{FF2B5EF4-FFF2-40B4-BE49-F238E27FC236}">
                <a16:creationId xmlns:a16="http://schemas.microsoft.com/office/drawing/2014/main" id="{05374EB3-A280-43FD-B70C-0008020389D7}"/>
              </a:ext>
            </a:extLst>
          </p:cNvPr>
          <p:cNvSpPr txBox="1"/>
          <p:nvPr/>
        </p:nvSpPr>
        <p:spPr>
          <a:xfrm>
            <a:off x="7388753" y="3615090"/>
            <a:ext cx="1440000" cy="540000"/>
          </a:xfrm>
          <a:prstGeom prst="rect">
            <a:avLst/>
          </a:prstGeom>
          <a:solidFill>
            <a:schemeClr val="tx1">
              <a:alpha val="80000"/>
            </a:schemeClr>
          </a:solidFill>
          <a:ln w="38100" cap="rnd" cmpd="sng">
            <a:solidFill>
              <a:schemeClr val="bg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Youtube</a:t>
            </a:r>
            <a:endParaRPr sz="2000" b="1" dirty="0">
              <a:solidFill>
                <a:schemeClr val="bg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  <p:cxnSp>
        <p:nvCxnSpPr>
          <p:cNvPr id="54" name="Shape 321">
            <a:extLst>
              <a:ext uri="{FF2B5EF4-FFF2-40B4-BE49-F238E27FC236}">
                <a16:creationId xmlns:a16="http://schemas.microsoft.com/office/drawing/2014/main" id="{8130AF11-827A-430F-8857-6B96BC094970}"/>
              </a:ext>
            </a:extLst>
          </p:cNvPr>
          <p:cNvCxnSpPr>
            <a:cxnSpLocks/>
          </p:cNvCxnSpPr>
          <p:nvPr/>
        </p:nvCxnSpPr>
        <p:spPr>
          <a:xfrm>
            <a:off x="8108753" y="3341097"/>
            <a:ext cx="1" cy="266974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81"/>
          <p:cNvSpPr txBox="1">
            <a:spLocks/>
          </p:cNvSpPr>
          <p:nvPr/>
        </p:nvSpPr>
        <p:spPr>
          <a:xfrm>
            <a:off x="-1" y="100800"/>
            <a:ext cx="291993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進入畫面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22" y="936000"/>
            <a:ext cx="1995756" cy="396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V="1">
            <a:off x="4891064" y="2916000"/>
            <a:ext cx="1132297" cy="55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Shape 281"/>
          <p:cNvSpPr txBox="1">
            <a:spLocks/>
          </p:cNvSpPr>
          <p:nvPr/>
        </p:nvSpPr>
        <p:spPr>
          <a:xfrm>
            <a:off x="6023361" y="2641437"/>
            <a:ext cx="1738244" cy="660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按下後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可進入主畫面首頁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81"/>
          <p:cNvSpPr txBox="1">
            <a:spLocks/>
          </p:cNvSpPr>
          <p:nvPr/>
        </p:nvSpPr>
        <p:spPr>
          <a:xfrm>
            <a:off x="0" y="100800"/>
            <a:ext cx="2496655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主畫面</a:t>
            </a:r>
          </a:p>
        </p:txBody>
      </p:sp>
      <p:sp>
        <p:nvSpPr>
          <p:cNvPr id="25" name="Shape 281"/>
          <p:cNvSpPr txBox="1">
            <a:spLocks/>
          </p:cNvSpPr>
          <p:nvPr/>
        </p:nvSpPr>
        <p:spPr>
          <a:xfrm>
            <a:off x="40201" y="1351223"/>
            <a:ext cx="1135941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聚會照片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輪播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87" y="936000"/>
            <a:ext cx="1995756" cy="39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72" y="936000"/>
            <a:ext cx="1995756" cy="39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09" y="936000"/>
            <a:ext cx="1995756" cy="3960000"/>
          </a:xfrm>
          <a:prstGeom prst="rect">
            <a:avLst/>
          </a:prstGeom>
        </p:spPr>
      </p:pic>
      <p:cxnSp>
        <p:nvCxnSpPr>
          <p:cNvPr id="6" name="弧形接點 5"/>
          <p:cNvCxnSpPr>
            <a:cxnSpLocks/>
          </p:cNvCxnSpPr>
          <p:nvPr/>
        </p:nvCxnSpPr>
        <p:spPr>
          <a:xfrm rot="10800000">
            <a:off x="854237" y="1741100"/>
            <a:ext cx="851620" cy="594847"/>
          </a:xfrm>
          <a:prstGeom prst="curved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hape 281"/>
          <p:cNvSpPr txBox="1">
            <a:spLocks/>
          </p:cNvSpPr>
          <p:nvPr/>
        </p:nvSpPr>
        <p:spPr>
          <a:xfrm>
            <a:off x="83570" y="2807554"/>
            <a:ext cx="1049202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上課資訊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報名方式</a:t>
            </a:r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H="1" flipV="1">
            <a:off x="1043680" y="3141047"/>
            <a:ext cx="662177" cy="639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>
            <a:off x="5224100" y="2841794"/>
            <a:ext cx="1692038" cy="462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Shape 281"/>
          <p:cNvSpPr txBox="1">
            <a:spLocks/>
          </p:cNvSpPr>
          <p:nvPr/>
        </p:nvSpPr>
        <p:spPr>
          <a:xfrm>
            <a:off x="5527612" y="2881646"/>
            <a:ext cx="1135941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點擊</a:t>
            </a:r>
          </a:p>
        </p:txBody>
      </p:sp>
      <p:sp>
        <p:nvSpPr>
          <p:cNvPr id="27" name="Shape 281"/>
          <p:cNvSpPr txBox="1">
            <a:spLocks/>
          </p:cNvSpPr>
          <p:nvPr/>
        </p:nvSpPr>
        <p:spPr>
          <a:xfrm>
            <a:off x="5329848" y="2030741"/>
            <a:ext cx="1555635" cy="806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下拉後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可看到最新消息標題可點選</a:t>
            </a:r>
          </a:p>
        </p:txBody>
      </p:sp>
      <p:cxnSp>
        <p:nvCxnSpPr>
          <p:cNvPr id="29" name="直線單箭頭接點 28"/>
          <p:cNvCxnSpPr>
            <a:cxnSpLocks/>
          </p:cNvCxnSpPr>
          <p:nvPr/>
        </p:nvCxnSpPr>
        <p:spPr>
          <a:xfrm flipH="1" flipV="1">
            <a:off x="6368143" y="1132115"/>
            <a:ext cx="724220" cy="473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hape 281"/>
          <p:cNvSpPr txBox="1">
            <a:spLocks/>
          </p:cNvSpPr>
          <p:nvPr/>
        </p:nvSpPr>
        <p:spPr>
          <a:xfrm>
            <a:off x="5435628" y="936000"/>
            <a:ext cx="1135941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點選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可回首頁</a:t>
            </a:r>
          </a:p>
        </p:txBody>
      </p:sp>
      <p:cxnSp>
        <p:nvCxnSpPr>
          <p:cNvPr id="22" name="弧形接點 5">
            <a:extLst>
              <a:ext uri="{FF2B5EF4-FFF2-40B4-BE49-F238E27FC236}">
                <a16:creationId xmlns:a16="http://schemas.microsoft.com/office/drawing/2014/main" id="{7971E89A-FE2B-4FF0-87EC-4B1C91E33417}"/>
              </a:ext>
            </a:extLst>
          </p:cNvPr>
          <p:cNvCxnSpPr>
            <a:cxnSpLocks/>
          </p:cNvCxnSpPr>
          <p:nvPr/>
        </p:nvCxnSpPr>
        <p:spPr>
          <a:xfrm flipV="1">
            <a:off x="4688724" y="2196817"/>
            <a:ext cx="926776" cy="925076"/>
          </a:xfrm>
          <a:prstGeom prst="curved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hape 281">
            <a:extLst>
              <a:ext uri="{FF2B5EF4-FFF2-40B4-BE49-F238E27FC236}">
                <a16:creationId xmlns:a16="http://schemas.microsoft.com/office/drawing/2014/main" id="{CB4F4279-3717-4968-96BA-64C68D5C272A}"/>
              </a:ext>
            </a:extLst>
          </p:cNvPr>
          <p:cNvSpPr txBox="1">
            <a:spLocks/>
          </p:cNvSpPr>
          <p:nvPr/>
        </p:nvSpPr>
        <p:spPr>
          <a:xfrm>
            <a:off x="5477175" y="3659180"/>
            <a:ext cx="1135941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詳細內文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A2CA9F5-E575-4575-BDD0-169C014DD513}"/>
              </a:ext>
            </a:extLst>
          </p:cNvPr>
          <p:cNvCxnSpPr>
            <a:cxnSpLocks/>
          </p:cNvCxnSpPr>
          <p:nvPr/>
        </p:nvCxnSpPr>
        <p:spPr>
          <a:xfrm flipH="1">
            <a:off x="6470394" y="3537632"/>
            <a:ext cx="673194" cy="33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4D43826-0C8B-4C20-9223-8B32D65ED916}"/>
              </a:ext>
            </a:extLst>
          </p:cNvPr>
          <p:cNvSpPr/>
          <p:nvPr/>
        </p:nvSpPr>
        <p:spPr>
          <a:xfrm>
            <a:off x="1490703" y="4069144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84B52A-C97D-4713-AD19-838F2417783C}"/>
              </a:ext>
            </a:extLst>
          </p:cNvPr>
          <p:cNvSpPr/>
          <p:nvPr/>
        </p:nvSpPr>
        <p:spPr>
          <a:xfrm>
            <a:off x="2476755" y="4069144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4ADF9F-FF7E-4C40-B837-DA66F91E593E}"/>
              </a:ext>
            </a:extLst>
          </p:cNvPr>
          <p:cNvSpPr/>
          <p:nvPr/>
        </p:nvSpPr>
        <p:spPr>
          <a:xfrm>
            <a:off x="3611487" y="4061460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874261-6EA5-43F9-AD4F-5724664D7E24}"/>
              </a:ext>
            </a:extLst>
          </p:cNvPr>
          <p:cNvSpPr/>
          <p:nvPr/>
        </p:nvSpPr>
        <p:spPr>
          <a:xfrm>
            <a:off x="4571987" y="4061460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C3747A-37F7-4AB0-B50F-2049D5AAC873}"/>
              </a:ext>
            </a:extLst>
          </p:cNvPr>
          <p:cNvSpPr/>
          <p:nvPr/>
        </p:nvSpPr>
        <p:spPr>
          <a:xfrm>
            <a:off x="6954027" y="4069144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364015-5D87-4173-A681-907E9A2F9863}"/>
              </a:ext>
            </a:extLst>
          </p:cNvPr>
          <p:cNvSpPr/>
          <p:nvPr/>
        </p:nvSpPr>
        <p:spPr>
          <a:xfrm>
            <a:off x="7922211" y="4069144"/>
            <a:ext cx="69604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75EE3B-7FA6-43C3-9F52-4451CA1A8D5D}"/>
              </a:ext>
            </a:extLst>
          </p:cNvPr>
          <p:cNvSpPr/>
          <p:nvPr/>
        </p:nvSpPr>
        <p:spPr>
          <a:xfrm>
            <a:off x="1444599" y="4015356"/>
            <a:ext cx="1767376" cy="42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94914EB-247F-4FEF-81FC-9AE70EC3F158}"/>
              </a:ext>
            </a:extLst>
          </p:cNvPr>
          <p:cNvCxnSpPr>
            <a:cxnSpLocks/>
          </p:cNvCxnSpPr>
          <p:nvPr/>
        </p:nvCxnSpPr>
        <p:spPr>
          <a:xfrm flipH="1" flipV="1">
            <a:off x="1100243" y="4295897"/>
            <a:ext cx="473637" cy="2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Shape 281">
            <a:extLst>
              <a:ext uri="{FF2B5EF4-FFF2-40B4-BE49-F238E27FC236}">
                <a16:creationId xmlns:a16="http://schemas.microsoft.com/office/drawing/2014/main" id="{5EEE0128-43E0-497A-84F0-E8488CDEFD86}"/>
              </a:ext>
            </a:extLst>
          </p:cNvPr>
          <p:cNvSpPr txBox="1">
            <a:spLocks/>
          </p:cNvSpPr>
          <p:nvPr/>
        </p:nvSpPr>
        <p:spPr>
          <a:xfrm>
            <a:off x="91277" y="3945103"/>
            <a:ext cx="1102620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可點選切換</a:t>
            </a:r>
            <a:endParaRPr lang="en-US" altLang="zh-CN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663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81"/>
          <p:cNvSpPr txBox="1">
            <a:spLocks/>
          </p:cNvSpPr>
          <p:nvPr/>
        </p:nvSpPr>
        <p:spPr>
          <a:xfrm>
            <a:off x="0" y="100800"/>
            <a:ext cx="291960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介紹畫面</a:t>
            </a:r>
          </a:p>
        </p:txBody>
      </p:sp>
      <p:sp>
        <p:nvSpPr>
          <p:cNvPr id="25" name="Shape 281"/>
          <p:cNvSpPr txBox="1">
            <a:spLocks/>
          </p:cNvSpPr>
          <p:nvPr/>
        </p:nvSpPr>
        <p:spPr>
          <a:xfrm>
            <a:off x="6088239" y="1760764"/>
            <a:ext cx="1524177" cy="41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打拳照片輪播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00" y="936000"/>
            <a:ext cx="1995756" cy="396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V="1">
            <a:off x="4915501" y="1954233"/>
            <a:ext cx="1310110" cy="57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4915501" y="3124620"/>
            <a:ext cx="1310110" cy="57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hape 281"/>
          <p:cNvSpPr txBox="1">
            <a:spLocks/>
          </p:cNvSpPr>
          <p:nvPr/>
        </p:nvSpPr>
        <p:spPr>
          <a:xfrm>
            <a:off x="6202559" y="2923684"/>
            <a:ext cx="1995756" cy="41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太極拳對身心靈的好處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5263EA-D36A-40FA-88BF-2B2006F21EB0}"/>
              </a:ext>
            </a:extLst>
          </p:cNvPr>
          <p:cNvSpPr/>
          <p:nvPr/>
        </p:nvSpPr>
        <p:spPr>
          <a:xfrm>
            <a:off x="4003371" y="4061460"/>
            <a:ext cx="1406189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2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936000"/>
            <a:ext cx="1995756" cy="3960000"/>
          </a:xfrm>
          <a:prstGeom prst="rect">
            <a:avLst/>
          </a:prstGeom>
        </p:spPr>
      </p:pic>
      <p:sp>
        <p:nvSpPr>
          <p:cNvPr id="17" name="向右箭號 12">
            <a:extLst>
              <a:ext uri="{FF2B5EF4-FFF2-40B4-BE49-F238E27FC236}">
                <a16:creationId xmlns:a16="http://schemas.microsoft.com/office/drawing/2014/main" id="{7DE2EC30-A08D-45FD-B90F-4502285381A1}"/>
              </a:ext>
            </a:extLst>
          </p:cNvPr>
          <p:cNvSpPr/>
          <p:nvPr/>
        </p:nvSpPr>
        <p:spPr>
          <a:xfrm>
            <a:off x="4951811" y="2102552"/>
            <a:ext cx="1692038" cy="462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Shape 281"/>
          <p:cNvSpPr txBox="1">
            <a:spLocks/>
          </p:cNvSpPr>
          <p:nvPr/>
        </p:nvSpPr>
        <p:spPr>
          <a:xfrm>
            <a:off x="-1" y="120274"/>
            <a:ext cx="291960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4.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師資畫面</a:t>
            </a:r>
          </a:p>
        </p:txBody>
      </p:sp>
      <p:sp>
        <p:nvSpPr>
          <p:cNvPr id="25" name="Shape 281"/>
          <p:cNvSpPr txBox="1">
            <a:spLocks/>
          </p:cNvSpPr>
          <p:nvPr/>
        </p:nvSpPr>
        <p:spPr>
          <a:xfrm>
            <a:off x="3344159" y="1551930"/>
            <a:ext cx="1738244" cy="41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師資大綱</a:t>
            </a:r>
            <a:endParaRPr lang="en-US" altLang="zh-TW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endParaRPr lang="zh-TW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9" name="Shape 281"/>
          <p:cNvSpPr txBox="1">
            <a:spLocks/>
          </p:cNvSpPr>
          <p:nvPr/>
        </p:nvSpPr>
        <p:spPr>
          <a:xfrm>
            <a:off x="4378231" y="3640241"/>
            <a:ext cx="1919995" cy="35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老師的詳細資訊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00" y="936000"/>
            <a:ext cx="1995756" cy="3960000"/>
          </a:xfrm>
          <a:prstGeom prst="rect">
            <a:avLst/>
          </a:prstGeom>
        </p:spPr>
      </p:pic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2501619" y="1836485"/>
            <a:ext cx="1017668" cy="129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hape 281"/>
          <p:cNvSpPr txBox="1">
            <a:spLocks/>
          </p:cNvSpPr>
          <p:nvPr/>
        </p:nvSpPr>
        <p:spPr>
          <a:xfrm>
            <a:off x="3473183" y="2034930"/>
            <a:ext cx="1483608" cy="79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點擊頭像或文字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可進入特定老師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的詳細資訊</a:t>
            </a:r>
          </a:p>
        </p:txBody>
      </p:sp>
      <p:sp>
        <p:nvSpPr>
          <p:cNvPr id="12" name="Shape 281"/>
          <p:cNvSpPr txBox="1">
            <a:spLocks/>
          </p:cNvSpPr>
          <p:nvPr/>
        </p:nvSpPr>
        <p:spPr>
          <a:xfrm>
            <a:off x="4858192" y="2151519"/>
            <a:ext cx="1738244" cy="41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點擊</a:t>
            </a: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 flipH="1">
            <a:off x="6068243" y="3351756"/>
            <a:ext cx="959019" cy="482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hape 281"/>
          <p:cNvSpPr txBox="1">
            <a:spLocks/>
          </p:cNvSpPr>
          <p:nvPr/>
        </p:nvSpPr>
        <p:spPr>
          <a:xfrm>
            <a:off x="4796930" y="800013"/>
            <a:ext cx="1319523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點選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可回師資頁</a:t>
            </a: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H="1" flipV="1">
            <a:off x="6020884" y="1224792"/>
            <a:ext cx="771802" cy="366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291DF22-29E1-4A94-AF44-F6AD985C806F}"/>
              </a:ext>
            </a:extLst>
          </p:cNvPr>
          <p:cNvSpPr/>
          <p:nvPr/>
        </p:nvSpPr>
        <p:spPr>
          <a:xfrm>
            <a:off x="1490703" y="4069144"/>
            <a:ext cx="338097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F1B311-C9FF-4934-BA03-ACCFC11BA5FA}"/>
              </a:ext>
            </a:extLst>
          </p:cNvPr>
          <p:cNvSpPr/>
          <p:nvPr/>
        </p:nvSpPr>
        <p:spPr>
          <a:xfrm>
            <a:off x="2118867" y="4069144"/>
            <a:ext cx="1017668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CA9E89-66EB-4C07-B2A3-0310BC071A06}"/>
              </a:ext>
            </a:extLst>
          </p:cNvPr>
          <p:cNvSpPr/>
          <p:nvPr/>
        </p:nvSpPr>
        <p:spPr>
          <a:xfrm>
            <a:off x="6643849" y="4061460"/>
            <a:ext cx="338097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208696-6A68-4EE6-A154-85B5EAC36C24}"/>
              </a:ext>
            </a:extLst>
          </p:cNvPr>
          <p:cNvSpPr/>
          <p:nvPr/>
        </p:nvSpPr>
        <p:spPr>
          <a:xfrm>
            <a:off x="7224654" y="4061460"/>
            <a:ext cx="1081786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21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81"/>
          <p:cNvSpPr txBox="1">
            <a:spLocks/>
          </p:cNvSpPr>
          <p:nvPr/>
        </p:nvSpPr>
        <p:spPr>
          <a:xfrm>
            <a:off x="-1" y="120274"/>
            <a:ext cx="291960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招式畫面</a:t>
            </a:r>
          </a:p>
        </p:txBody>
      </p:sp>
      <p:sp>
        <p:nvSpPr>
          <p:cNvPr id="9" name="Shape 281"/>
          <p:cNvSpPr txBox="1">
            <a:spLocks/>
          </p:cNvSpPr>
          <p:nvPr/>
        </p:nvSpPr>
        <p:spPr>
          <a:xfrm>
            <a:off x="4220074" y="3415908"/>
            <a:ext cx="1919995" cy="35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特定招式詳細介紹</a:t>
            </a:r>
          </a:p>
        </p:txBody>
      </p:sp>
      <p:sp>
        <p:nvSpPr>
          <p:cNvPr id="10" name="Shape 281"/>
          <p:cNvSpPr txBox="1">
            <a:spLocks/>
          </p:cNvSpPr>
          <p:nvPr/>
        </p:nvSpPr>
        <p:spPr>
          <a:xfrm>
            <a:off x="3694339" y="1913325"/>
            <a:ext cx="1623012" cy="799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各項招式名稱，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可點選特定招式，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進入招式介紹畫面</a:t>
            </a:r>
          </a:p>
        </p:txBody>
      </p:sp>
      <p:sp>
        <p:nvSpPr>
          <p:cNvPr id="14" name="Shape 281"/>
          <p:cNvSpPr txBox="1">
            <a:spLocks/>
          </p:cNvSpPr>
          <p:nvPr/>
        </p:nvSpPr>
        <p:spPr>
          <a:xfrm>
            <a:off x="4805887" y="1018139"/>
            <a:ext cx="1311130" cy="60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點選</a:t>
            </a:r>
            <a:endParaRPr lang="en-US" altLang="zh-TW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可回招式頁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00" y="936000"/>
            <a:ext cx="1995756" cy="39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936000"/>
            <a:ext cx="1995756" cy="3960000"/>
          </a:xfrm>
          <a:prstGeom prst="rect">
            <a:avLst/>
          </a:prstGeom>
        </p:spPr>
      </p:pic>
      <p:cxnSp>
        <p:nvCxnSpPr>
          <p:cNvPr id="16" name="直線單箭頭接點 15"/>
          <p:cNvCxnSpPr>
            <a:cxnSpLocks/>
          </p:cNvCxnSpPr>
          <p:nvPr/>
        </p:nvCxnSpPr>
        <p:spPr>
          <a:xfrm>
            <a:off x="2333478" y="1913325"/>
            <a:ext cx="1360861" cy="420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cxnSpLocks/>
          </p:cNvCxnSpPr>
          <p:nvPr/>
        </p:nvCxnSpPr>
        <p:spPr>
          <a:xfrm flipH="1" flipV="1">
            <a:off x="5982873" y="1439441"/>
            <a:ext cx="836149" cy="159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H="1">
            <a:off x="5982873" y="3292836"/>
            <a:ext cx="1167448" cy="29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02EBC4EB-4E67-46F5-97F6-901BF53910B6}"/>
              </a:ext>
            </a:extLst>
          </p:cNvPr>
          <p:cNvSpPr/>
          <p:nvPr/>
        </p:nvSpPr>
        <p:spPr>
          <a:xfrm>
            <a:off x="5332719" y="2102552"/>
            <a:ext cx="1311130" cy="462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Shape 281">
            <a:extLst>
              <a:ext uri="{FF2B5EF4-FFF2-40B4-BE49-F238E27FC236}">
                <a16:creationId xmlns:a16="http://schemas.microsoft.com/office/drawing/2014/main" id="{E73795A1-D361-473D-88DC-57FA3D59C5D9}"/>
              </a:ext>
            </a:extLst>
          </p:cNvPr>
          <p:cNvSpPr txBox="1">
            <a:spLocks/>
          </p:cNvSpPr>
          <p:nvPr/>
        </p:nvSpPr>
        <p:spPr>
          <a:xfrm>
            <a:off x="5461452" y="2140962"/>
            <a:ext cx="906076" cy="41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點擊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D08259-B0E6-4DD3-8257-95BCD5CE2E62}"/>
              </a:ext>
            </a:extLst>
          </p:cNvPr>
          <p:cNvSpPr/>
          <p:nvPr/>
        </p:nvSpPr>
        <p:spPr>
          <a:xfrm>
            <a:off x="1490703" y="4069144"/>
            <a:ext cx="1060396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715DCE-E4B7-4ED8-93D6-D581E794217B}"/>
              </a:ext>
            </a:extLst>
          </p:cNvPr>
          <p:cNvSpPr/>
          <p:nvPr/>
        </p:nvSpPr>
        <p:spPr>
          <a:xfrm>
            <a:off x="2844859" y="4069144"/>
            <a:ext cx="338097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099A12-FDEB-421D-9CCC-306DA63FF2C9}"/>
              </a:ext>
            </a:extLst>
          </p:cNvPr>
          <p:cNvSpPr/>
          <p:nvPr/>
        </p:nvSpPr>
        <p:spPr>
          <a:xfrm>
            <a:off x="7975999" y="4061460"/>
            <a:ext cx="338097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22081A-B961-404A-B0B2-C4B089C8DBA3}"/>
              </a:ext>
            </a:extLst>
          </p:cNvPr>
          <p:cNvSpPr/>
          <p:nvPr/>
        </p:nvSpPr>
        <p:spPr>
          <a:xfrm>
            <a:off x="6662035" y="4061460"/>
            <a:ext cx="991262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66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81"/>
          <p:cNvSpPr txBox="1">
            <a:spLocks/>
          </p:cNvSpPr>
          <p:nvPr/>
        </p:nvSpPr>
        <p:spPr>
          <a:xfrm>
            <a:off x="-1" y="120274"/>
            <a:ext cx="291960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6. </a:t>
            </a:r>
            <a:r>
              <a:rPr lang="zh-TW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影片畫面</a:t>
            </a:r>
          </a:p>
        </p:txBody>
      </p:sp>
      <p:sp>
        <p:nvSpPr>
          <p:cNvPr id="9" name="Shape 281"/>
          <p:cNvSpPr txBox="1">
            <a:spLocks/>
          </p:cNvSpPr>
          <p:nvPr/>
        </p:nvSpPr>
        <p:spPr>
          <a:xfrm>
            <a:off x="5761625" y="2347841"/>
            <a:ext cx="2432568" cy="44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各項活動影片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00" y="936000"/>
            <a:ext cx="1995756" cy="3960000"/>
          </a:xfrm>
          <a:prstGeom prst="rect">
            <a:avLst/>
          </a:prstGeom>
        </p:spPr>
      </p:pic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4993886" y="2658676"/>
            <a:ext cx="956822" cy="1037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hape 281"/>
          <p:cNvSpPr txBox="1">
            <a:spLocks/>
          </p:cNvSpPr>
          <p:nvPr/>
        </p:nvSpPr>
        <p:spPr>
          <a:xfrm>
            <a:off x="5765501" y="2812278"/>
            <a:ext cx="2432568" cy="44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點選標題可連接</a:t>
            </a:r>
            <a:r>
              <a:rPr lang="en-US" altLang="zh-TW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Youtube</a:t>
            </a:r>
            <a:endParaRPr lang="zh-TW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65" y="3142831"/>
            <a:ext cx="710997" cy="7109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2FAB40-80AA-4CD4-AE1F-5838286A3E13}"/>
              </a:ext>
            </a:extLst>
          </p:cNvPr>
          <p:cNvSpPr/>
          <p:nvPr/>
        </p:nvSpPr>
        <p:spPr>
          <a:xfrm>
            <a:off x="3749799" y="4061460"/>
            <a:ext cx="1344715" cy="322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01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CDF9FDB-C8B3-465F-8FA9-8910B8F035EA}"/>
              </a:ext>
            </a:extLst>
          </p:cNvPr>
          <p:cNvSpPr/>
          <p:nvPr/>
        </p:nvSpPr>
        <p:spPr>
          <a:xfrm>
            <a:off x="506841" y="1687204"/>
            <a:ext cx="419429" cy="2376786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使用者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912AB43-A470-443D-BE59-0ED5D874A2F2}"/>
              </a:ext>
            </a:extLst>
          </p:cNvPr>
          <p:cNvSpPr/>
          <p:nvPr/>
        </p:nvSpPr>
        <p:spPr>
          <a:xfrm>
            <a:off x="1501594" y="2064672"/>
            <a:ext cx="1208566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想學太極拳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F040ED3-ED74-4004-A7F3-7295096C2880}"/>
              </a:ext>
            </a:extLst>
          </p:cNvPr>
          <p:cNvSpPr/>
          <p:nvPr/>
        </p:nvSpPr>
        <p:spPr>
          <a:xfrm>
            <a:off x="1501594" y="1031643"/>
            <a:ext cx="1375143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想了解太極拳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596E1D-91A1-4CC2-B6BB-12FB49DF3D28}"/>
              </a:ext>
            </a:extLst>
          </p:cNvPr>
          <p:cNvSpPr/>
          <p:nvPr/>
        </p:nvSpPr>
        <p:spPr>
          <a:xfrm>
            <a:off x="3289915" y="592931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點擊介紹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BA85FE9-BFA7-4A67-B5F7-6CB321BA4A0F}"/>
              </a:ext>
            </a:extLst>
          </p:cNvPr>
          <p:cNvSpPr/>
          <p:nvPr/>
        </p:nvSpPr>
        <p:spPr>
          <a:xfrm>
            <a:off x="4705817" y="596685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觀看介紹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9F00443-30AE-495B-94E3-549C70C06FFF}"/>
              </a:ext>
            </a:extLst>
          </p:cNvPr>
          <p:cNvSpPr/>
          <p:nvPr/>
        </p:nvSpPr>
        <p:spPr>
          <a:xfrm>
            <a:off x="3289915" y="1335830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點擊首頁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A6709A-4164-4E9E-965D-ED8EB335496B}"/>
              </a:ext>
            </a:extLst>
          </p:cNvPr>
          <p:cNvSpPr/>
          <p:nvPr/>
        </p:nvSpPr>
        <p:spPr>
          <a:xfrm>
            <a:off x="3289915" y="2074433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點擊招式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9387082-D675-4247-B8ED-9E6A3DA5402C}"/>
              </a:ext>
            </a:extLst>
          </p:cNvPr>
          <p:cNvSpPr/>
          <p:nvPr/>
        </p:nvSpPr>
        <p:spPr>
          <a:xfrm>
            <a:off x="4728854" y="1329532"/>
            <a:ext cx="1609061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查看辰元太極拳上課資訊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CB6C856-B384-413A-8C03-E9E6EC02A82F}"/>
              </a:ext>
            </a:extLst>
          </p:cNvPr>
          <p:cNvSpPr/>
          <p:nvPr/>
        </p:nvSpPr>
        <p:spPr>
          <a:xfrm>
            <a:off x="6830556" y="1325255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報名上課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F5A4911-340D-48FD-9DD0-7575DAA04D4E}"/>
              </a:ext>
            </a:extLst>
          </p:cNvPr>
          <p:cNvSpPr/>
          <p:nvPr/>
        </p:nvSpPr>
        <p:spPr>
          <a:xfrm>
            <a:off x="1501594" y="3545376"/>
            <a:ext cx="1208566" cy="6096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想了解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辰元太極拳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FFA0FCE-9EA1-4766-AE50-E50536312269}"/>
              </a:ext>
            </a:extLst>
          </p:cNvPr>
          <p:cNvSpPr/>
          <p:nvPr/>
        </p:nvSpPr>
        <p:spPr>
          <a:xfrm>
            <a:off x="4728854" y="2076670"/>
            <a:ext cx="1676398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點擊有興趣的招式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EE04610-2E71-433C-9B07-68990FF06D13}"/>
              </a:ext>
            </a:extLst>
          </p:cNvPr>
          <p:cNvSpPr/>
          <p:nvPr/>
        </p:nvSpPr>
        <p:spPr>
          <a:xfrm>
            <a:off x="6875744" y="2074433"/>
            <a:ext cx="1739308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查看招式詳細介紹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0633F5-643A-44EE-B246-95D62D6273F4}"/>
              </a:ext>
            </a:extLst>
          </p:cNvPr>
          <p:cNvSpPr/>
          <p:nvPr/>
        </p:nvSpPr>
        <p:spPr>
          <a:xfrm>
            <a:off x="3289915" y="2812480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點擊首頁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71F545E-4D2D-4644-BB02-6CB04277AAD4}"/>
              </a:ext>
            </a:extLst>
          </p:cNvPr>
          <p:cNvSpPr/>
          <p:nvPr/>
        </p:nvSpPr>
        <p:spPr>
          <a:xfrm>
            <a:off x="4728854" y="2812479"/>
            <a:ext cx="1609061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查看辰元太極拳上課及活動資訊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FABDF7A-C424-44DA-BD49-88A949149F6E}"/>
              </a:ext>
            </a:extLst>
          </p:cNvPr>
          <p:cNvSpPr/>
          <p:nvPr/>
        </p:nvSpPr>
        <p:spPr>
          <a:xfrm>
            <a:off x="3289915" y="3552181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點擊師資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72873A4-EFAE-4732-8E1E-4777F3A88C18}"/>
              </a:ext>
            </a:extLst>
          </p:cNvPr>
          <p:cNvSpPr/>
          <p:nvPr/>
        </p:nvSpPr>
        <p:spPr>
          <a:xfrm>
            <a:off x="4728854" y="3548288"/>
            <a:ext cx="1682601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點擊有興趣的老師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F3753DF-0C28-4589-9187-F4696B54F5B9}"/>
              </a:ext>
            </a:extLst>
          </p:cNvPr>
          <p:cNvSpPr/>
          <p:nvPr/>
        </p:nvSpPr>
        <p:spPr>
          <a:xfrm>
            <a:off x="6875744" y="3552181"/>
            <a:ext cx="1739308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查看老師詳細介紹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80F3F853-E343-4478-96EC-1EA1AF770F1B}"/>
              </a:ext>
            </a:extLst>
          </p:cNvPr>
          <p:cNvSpPr/>
          <p:nvPr/>
        </p:nvSpPr>
        <p:spPr>
          <a:xfrm>
            <a:off x="3289915" y="4328393"/>
            <a:ext cx="974650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點擊影片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70DCC5C5-626C-4FC8-9599-91DA88AF5508}"/>
              </a:ext>
            </a:extLst>
          </p:cNvPr>
          <p:cNvSpPr/>
          <p:nvPr/>
        </p:nvSpPr>
        <p:spPr>
          <a:xfrm>
            <a:off x="4728854" y="4327980"/>
            <a:ext cx="1739308" cy="609601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查看辰元太極拳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活動影片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79588B9-D4F7-4478-ABD8-4F167E12261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2876737" y="897732"/>
            <a:ext cx="413178" cy="43871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D1D797D6-7215-4D05-8482-730E605F915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264565" y="897732"/>
            <a:ext cx="441252" cy="3754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A5149111-02E7-484B-8B12-9B5A4DD13765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926270" y="1336444"/>
            <a:ext cx="575324" cy="153915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D291AD3-3821-459A-A347-B24B43573B0B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926270" y="2369473"/>
            <a:ext cx="575324" cy="506124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3C7E035-7E1E-4B01-B339-9B7912D943D3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926270" y="2875597"/>
            <a:ext cx="575324" cy="97458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7079040-8564-4384-A0E8-3C88C18EB80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710160" y="1640631"/>
            <a:ext cx="579755" cy="728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A524FD54-7E99-4580-BDC8-2F58354805EF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2710160" y="2369473"/>
            <a:ext cx="579755" cy="976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DD81F75-9E56-4CAD-A301-CDA3D4EBA2AE}"/>
              </a:ext>
            </a:extLst>
          </p:cNvPr>
          <p:cNvCxnSpPr/>
          <p:nvPr/>
        </p:nvCxnSpPr>
        <p:spPr>
          <a:xfrm flipV="1">
            <a:off x="4239757" y="1631171"/>
            <a:ext cx="466060" cy="48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3E80176-2ECB-4D14-8216-CA675B5D5F36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264565" y="2379234"/>
            <a:ext cx="464289" cy="223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CD72EAED-B9E6-4906-A219-CC6CA7F7CCBB}"/>
              </a:ext>
            </a:extLst>
          </p:cNvPr>
          <p:cNvCxnSpPr/>
          <p:nvPr/>
        </p:nvCxnSpPr>
        <p:spPr>
          <a:xfrm flipV="1">
            <a:off x="6360952" y="1625178"/>
            <a:ext cx="466060" cy="48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654F5849-8A9B-48F6-8BBA-7D2FE14EF5F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405252" y="2379234"/>
            <a:ext cx="470492" cy="223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52F8AC3-1285-4F50-BD86-97D562D9DE4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710160" y="3845301"/>
            <a:ext cx="586336" cy="487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52590C95-DA41-44D6-9140-B8F1060B8DA1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2710160" y="3117281"/>
            <a:ext cx="579755" cy="73289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8466B3D-591C-4B3C-9DB5-8DFED7328021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2710160" y="3850177"/>
            <a:ext cx="579755" cy="78301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68A961E0-8083-4762-A75D-585B8AF3EEEE}"/>
              </a:ext>
            </a:extLst>
          </p:cNvPr>
          <p:cNvCxnSpPr/>
          <p:nvPr/>
        </p:nvCxnSpPr>
        <p:spPr>
          <a:xfrm flipV="1">
            <a:off x="4266339" y="3120074"/>
            <a:ext cx="466060" cy="48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6A53238-987C-4D6C-A253-22AA3F758230}"/>
              </a:ext>
            </a:extLst>
          </p:cNvPr>
          <p:cNvCxnSpPr/>
          <p:nvPr/>
        </p:nvCxnSpPr>
        <p:spPr>
          <a:xfrm flipV="1">
            <a:off x="4272032" y="3851006"/>
            <a:ext cx="466060" cy="48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FC774B3-4944-4E43-91EE-BA40C1330138}"/>
              </a:ext>
            </a:extLst>
          </p:cNvPr>
          <p:cNvCxnSpPr/>
          <p:nvPr/>
        </p:nvCxnSpPr>
        <p:spPr>
          <a:xfrm flipV="1">
            <a:off x="4266339" y="4640452"/>
            <a:ext cx="466060" cy="4877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BB25C577-5320-49C9-80F2-72E3A145CC9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368325" y="3845303"/>
            <a:ext cx="507419" cy="11679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Shape 281">
            <a:extLst>
              <a:ext uri="{FF2B5EF4-FFF2-40B4-BE49-F238E27FC236}">
                <a16:creationId xmlns:a16="http://schemas.microsoft.com/office/drawing/2014/main" id="{EB2FB2EA-6196-4438-961B-1DA892FC4F40}"/>
              </a:ext>
            </a:extLst>
          </p:cNvPr>
          <p:cNvSpPr txBox="1">
            <a:spLocks/>
          </p:cNvSpPr>
          <p:nvPr/>
        </p:nvSpPr>
        <p:spPr>
          <a:xfrm>
            <a:off x="53409" y="16384"/>
            <a:ext cx="2335971" cy="707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8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Case</a:t>
            </a:r>
            <a:endParaRPr lang="zh-TW" altLang="en-US" sz="38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9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455</TotalTime>
  <Words>250</Words>
  <Application>Microsoft Office PowerPoint</Application>
  <PresentationFormat>如螢幕大小 (16:9)</PresentationFormat>
  <Paragraphs>82</Paragraphs>
  <Slides>10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Calibri Light</vt:lpstr>
      <vt:lpstr>Trebuchet MS</vt:lpstr>
      <vt:lpstr>Wingdings 2</vt:lpstr>
      <vt:lpstr>微軟正黑體</vt:lpstr>
      <vt:lpstr>Calisto MT</vt:lpstr>
      <vt:lpstr>Arial</vt:lpstr>
      <vt:lpstr>Muli</vt:lpstr>
      <vt:lpstr>石板</vt:lpstr>
      <vt:lpstr>Tai Chi </vt:lpstr>
      <vt:lpstr>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 Chi</dc:title>
  <dc:creator>淯萱</dc:creator>
  <cp:lastModifiedBy>Penny</cp:lastModifiedBy>
  <cp:revision>46</cp:revision>
  <dcterms:modified xsi:type="dcterms:W3CDTF">2018-05-17T12:19:41Z</dcterms:modified>
</cp:coreProperties>
</file>